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84988" cy="100187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99F5"/>
    <a:srgbClr val="5B5BEF"/>
    <a:srgbClr val="222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F9E29-D615-4C72-B6C7-F98ABD5823E7}" type="datetimeFigureOut">
              <a:rPr lang="fr-FR" smtClean="0"/>
              <a:t>01/06/2023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4F089-9939-4886-8234-50C3C8D8B9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4797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F9E29-D615-4C72-B6C7-F98ABD5823E7}" type="datetimeFigureOut">
              <a:rPr lang="fr-FR" smtClean="0"/>
              <a:t>01/06/2023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4F089-9939-4886-8234-50C3C8D8B9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3125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F9E29-D615-4C72-B6C7-F98ABD5823E7}" type="datetimeFigureOut">
              <a:rPr lang="fr-FR" smtClean="0"/>
              <a:t>01/06/2023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4F089-9939-4886-8234-50C3C8D8B9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6566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F9E29-D615-4C72-B6C7-F98ABD5823E7}" type="datetimeFigureOut">
              <a:rPr lang="fr-FR" smtClean="0"/>
              <a:t>01/06/2023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4F089-9939-4886-8234-50C3C8D8B9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996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F9E29-D615-4C72-B6C7-F98ABD5823E7}" type="datetimeFigureOut">
              <a:rPr lang="fr-FR" smtClean="0"/>
              <a:t>01/06/2023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4F089-9939-4886-8234-50C3C8D8B9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696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F9E29-D615-4C72-B6C7-F98ABD5823E7}" type="datetimeFigureOut">
              <a:rPr lang="fr-FR" smtClean="0"/>
              <a:t>01/06/2023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4F089-9939-4886-8234-50C3C8D8B9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0390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F9E29-D615-4C72-B6C7-F98ABD5823E7}" type="datetimeFigureOut">
              <a:rPr lang="fr-FR" smtClean="0"/>
              <a:t>01/06/2023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4F089-9939-4886-8234-50C3C8D8B9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6828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F9E29-D615-4C72-B6C7-F98ABD5823E7}" type="datetimeFigureOut">
              <a:rPr lang="fr-FR" smtClean="0"/>
              <a:t>01/06/2023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4F089-9939-4886-8234-50C3C8D8B9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7929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F9E29-D615-4C72-B6C7-F98ABD5823E7}" type="datetimeFigureOut">
              <a:rPr lang="fr-FR" smtClean="0"/>
              <a:t>01/06/2023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4F089-9939-4886-8234-50C3C8D8B9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0606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F9E29-D615-4C72-B6C7-F98ABD5823E7}" type="datetimeFigureOut">
              <a:rPr lang="fr-FR" smtClean="0"/>
              <a:t>01/06/2023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4F089-9939-4886-8234-50C3C8D8B9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0409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F9E29-D615-4C72-B6C7-F98ABD5823E7}" type="datetimeFigureOut">
              <a:rPr lang="fr-FR" smtClean="0"/>
              <a:t>01/06/2023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4F089-9939-4886-8234-50C3C8D8B9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0533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F9E29-D615-4C72-B6C7-F98ABD5823E7}" type="datetimeFigureOut">
              <a:rPr lang="fr-FR" smtClean="0"/>
              <a:t>01/06/2023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4F089-9939-4886-8234-50C3C8D8B9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4406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yndicatunifie-unsa-normandie@outlook.fr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yndicat-unifie.ne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4903633" y="1087031"/>
            <a:ext cx="1872208" cy="194421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b="1" dirty="0">
              <a:solidFill>
                <a:schemeClr val="tx1"/>
              </a:solidFill>
            </a:endParaRPr>
          </a:p>
          <a:p>
            <a:pPr algn="ctr"/>
            <a:r>
              <a:rPr lang="fr-FR" sz="1600" b="1" dirty="0">
                <a:solidFill>
                  <a:schemeClr val="tx1"/>
                </a:solidFill>
              </a:rPr>
              <a:t>CSE TITULAIRES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Techniciens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Catherine BLANCHE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Patricia COTTARD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Dominique LAINE</a:t>
            </a:r>
          </a:p>
          <a:p>
            <a:pPr algn="ctr"/>
            <a:endParaRPr lang="fr-FR" sz="1200" dirty="0">
              <a:solidFill>
                <a:schemeClr val="tx1"/>
              </a:solidFill>
            </a:endParaRP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Cadre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Christine LEMARCHAND</a:t>
            </a:r>
          </a:p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6854400" y="1061160"/>
            <a:ext cx="2016224" cy="194421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b="1" dirty="0">
              <a:solidFill>
                <a:schemeClr val="tx1"/>
              </a:solidFill>
            </a:endParaRPr>
          </a:p>
          <a:p>
            <a:pPr algn="ctr"/>
            <a:r>
              <a:rPr lang="fr-FR" sz="1600" b="1" dirty="0">
                <a:solidFill>
                  <a:schemeClr val="tx1"/>
                </a:solidFill>
              </a:rPr>
              <a:t>CSE SUPPLEANTS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Techniciens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Isabelle ROGER-CAHOURS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Christophe DOFAL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Cécile BENHADJI</a:t>
            </a:r>
          </a:p>
          <a:p>
            <a:pPr algn="ctr"/>
            <a:endParaRPr lang="fr-FR" sz="800" dirty="0">
              <a:solidFill>
                <a:schemeClr val="tx1"/>
              </a:solidFill>
            </a:endParaRP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Cadre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Rita BOUVIER</a:t>
            </a:r>
          </a:p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4863286" y="3923156"/>
            <a:ext cx="4025165" cy="270704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COMMISSIONS CSE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381785" y="1079650"/>
            <a:ext cx="1548172" cy="129614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Délégué </a:t>
            </a:r>
          </a:p>
          <a:p>
            <a:pPr algn="ctr"/>
            <a:r>
              <a:rPr lang="fr-FR" sz="1600" b="1" dirty="0">
                <a:solidFill>
                  <a:schemeClr val="tx1"/>
                </a:solidFill>
              </a:rPr>
              <a:t>Syndical</a:t>
            </a:r>
          </a:p>
          <a:p>
            <a:pPr algn="ctr"/>
            <a:r>
              <a:rPr lang="fr-FR" sz="1600" b="1" dirty="0">
                <a:solidFill>
                  <a:schemeClr val="tx1"/>
                </a:solidFill>
              </a:rPr>
              <a:t>Central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Dominique LAINE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06.87.50.48.28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2038585" y="1075561"/>
            <a:ext cx="2201783" cy="129614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</a:rPr>
              <a:t>Délégués Syndicaux</a:t>
            </a:r>
          </a:p>
          <a:p>
            <a:pPr algn="ctr"/>
            <a:endParaRPr lang="fr-FR" sz="800" dirty="0">
              <a:solidFill>
                <a:schemeClr val="tx1"/>
              </a:solidFill>
            </a:endParaRP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Catherine BLANCHE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Isabelle ROGER-CAHOURS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Christophe DOFAL</a:t>
            </a:r>
          </a:p>
        </p:txBody>
      </p:sp>
      <p:sp>
        <p:nvSpPr>
          <p:cNvPr id="11" name="Ellipse 10"/>
          <p:cNvSpPr/>
          <p:nvPr/>
        </p:nvSpPr>
        <p:spPr>
          <a:xfrm>
            <a:off x="4476923" y="4325791"/>
            <a:ext cx="1340850" cy="870634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b="1" dirty="0">
                <a:solidFill>
                  <a:schemeClr val="tx1"/>
                </a:solidFill>
              </a:rPr>
              <a:t>Œuvres sociales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Christophe DOFAL</a:t>
            </a:r>
          </a:p>
        </p:txBody>
      </p:sp>
      <p:sp>
        <p:nvSpPr>
          <p:cNvPr id="12" name="Ellipse 11"/>
          <p:cNvSpPr/>
          <p:nvPr/>
        </p:nvSpPr>
        <p:spPr>
          <a:xfrm>
            <a:off x="7678369" y="5287931"/>
            <a:ext cx="1340851" cy="846642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b="1" dirty="0">
                <a:solidFill>
                  <a:schemeClr val="tx1"/>
                </a:solidFill>
              </a:rPr>
              <a:t>CSSCT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Dominique LAINE</a:t>
            </a:r>
          </a:p>
        </p:txBody>
      </p:sp>
      <p:sp>
        <p:nvSpPr>
          <p:cNvPr id="13" name="Ellipse 12"/>
          <p:cNvSpPr/>
          <p:nvPr/>
        </p:nvSpPr>
        <p:spPr>
          <a:xfrm>
            <a:off x="7424680" y="4351627"/>
            <a:ext cx="1594540" cy="813715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b="1" dirty="0">
                <a:solidFill>
                  <a:schemeClr val="tx1"/>
                </a:solidFill>
              </a:rPr>
              <a:t>EGA PRO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Isabelle ROGER-CAHOURS</a:t>
            </a:r>
          </a:p>
        </p:txBody>
      </p:sp>
      <p:sp>
        <p:nvSpPr>
          <p:cNvPr id="14" name="Ellipse 13"/>
          <p:cNvSpPr/>
          <p:nvPr/>
        </p:nvSpPr>
        <p:spPr>
          <a:xfrm>
            <a:off x="5954067" y="5313313"/>
            <a:ext cx="1553298" cy="860213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b="1" dirty="0">
                <a:solidFill>
                  <a:schemeClr val="tx1"/>
                </a:solidFill>
              </a:rPr>
              <a:t>FORMATION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Patricia COTTARD</a:t>
            </a:r>
          </a:p>
        </p:txBody>
      </p:sp>
      <p:sp>
        <p:nvSpPr>
          <p:cNvPr id="15" name="Ellipse 14"/>
          <p:cNvSpPr/>
          <p:nvPr/>
        </p:nvSpPr>
        <p:spPr>
          <a:xfrm>
            <a:off x="5896332" y="4323167"/>
            <a:ext cx="1440159" cy="870634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b="1" dirty="0">
                <a:solidFill>
                  <a:schemeClr val="tx1"/>
                </a:solidFill>
              </a:rPr>
              <a:t>LOGEMENT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Cécile BENHADJI</a:t>
            </a:r>
          </a:p>
        </p:txBody>
      </p:sp>
      <p:sp>
        <p:nvSpPr>
          <p:cNvPr id="17" name="Ellipse 16"/>
          <p:cNvSpPr/>
          <p:nvPr/>
        </p:nvSpPr>
        <p:spPr>
          <a:xfrm>
            <a:off x="4476923" y="5323583"/>
            <a:ext cx="1440159" cy="860213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b="1" dirty="0">
              <a:solidFill>
                <a:schemeClr val="tx1"/>
              </a:solidFill>
            </a:endParaRPr>
          </a:p>
          <a:p>
            <a:pPr algn="ctr"/>
            <a:r>
              <a:rPr lang="fr-FR" sz="1300" b="1" dirty="0">
                <a:solidFill>
                  <a:schemeClr val="tx1"/>
                </a:solidFill>
              </a:rPr>
              <a:t>ECONOMIE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Catherine BLANCHE</a:t>
            </a:r>
          </a:p>
          <a:p>
            <a:pPr algn="ctr"/>
            <a:r>
              <a:rPr lang="fr-FR" sz="11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8" name="Rectangle à coins arrondis 17"/>
          <p:cNvSpPr/>
          <p:nvPr/>
        </p:nvSpPr>
        <p:spPr>
          <a:xfrm>
            <a:off x="300840" y="2470779"/>
            <a:ext cx="3939528" cy="128603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00" b="1" dirty="0">
              <a:solidFill>
                <a:schemeClr val="tx1"/>
              </a:solidFill>
            </a:endParaRPr>
          </a:p>
          <a:p>
            <a:pPr algn="ctr"/>
            <a:r>
              <a:rPr lang="fr-FR" sz="1300" b="1" dirty="0">
                <a:solidFill>
                  <a:schemeClr val="tx1"/>
                </a:solidFill>
              </a:rPr>
              <a:t>Trésorière section Syndicat Unifié Normandie </a:t>
            </a:r>
            <a:r>
              <a:rPr lang="fr-FR" sz="1200" dirty="0">
                <a:solidFill>
                  <a:schemeClr val="tx1"/>
                </a:solidFill>
              </a:rPr>
              <a:t>Catherine BLANCHE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06.87.07.65.58</a:t>
            </a:r>
          </a:p>
          <a:p>
            <a:pPr algn="ctr"/>
            <a:r>
              <a:rPr lang="fr-FR" sz="1200" b="1" dirty="0">
                <a:solidFill>
                  <a:schemeClr val="tx1"/>
                </a:solidFill>
              </a:rPr>
              <a:t>Trésorier adjoint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Christophe DOFAL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fr-FR" sz="1300" b="1" dirty="0">
              <a:solidFill>
                <a:schemeClr val="tx1"/>
              </a:solidFill>
            </a:endParaRPr>
          </a:p>
        </p:txBody>
      </p:sp>
      <p:pic>
        <p:nvPicPr>
          <p:cNvPr id="1026" name="Image 1" descr="cid:image001.jpg@01D029C1.9A0BDCC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256" y="116632"/>
            <a:ext cx="2591780" cy="7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à coins arrondis 18"/>
          <p:cNvSpPr/>
          <p:nvPr/>
        </p:nvSpPr>
        <p:spPr>
          <a:xfrm>
            <a:off x="3645448" y="289929"/>
            <a:ext cx="4670968" cy="5191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  <a:p>
            <a:pPr algn="ctr"/>
            <a:r>
              <a:rPr lang="fr-FR" b="1" dirty="0">
                <a:solidFill>
                  <a:schemeClr val="tx1"/>
                </a:solidFill>
              </a:rPr>
              <a:t>Syndicat Unifié – section Normandie</a:t>
            </a:r>
          </a:p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1" name="Rectangle à coins arrondis 17">
            <a:extLst>
              <a:ext uri="{FF2B5EF4-FFF2-40B4-BE49-F238E27FC236}">
                <a16:creationId xmlns:a16="http://schemas.microsoft.com/office/drawing/2014/main" id="{39101F99-EBEB-419E-A7E6-61294283C0A5}"/>
              </a:ext>
            </a:extLst>
          </p:cNvPr>
          <p:cNvSpPr/>
          <p:nvPr/>
        </p:nvSpPr>
        <p:spPr>
          <a:xfrm>
            <a:off x="300839" y="4867570"/>
            <a:ext cx="3971487" cy="1101924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b="1" dirty="0">
              <a:solidFill>
                <a:schemeClr val="tx1"/>
              </a:solidFill>
            </a:endParaRPr>
          </a:p>
          <a:p>
            <a:pPr algn="ctr"/>
            <a:r>
              <a:rPr lang="fr-FR" sz="1300" b="1" dirty="0">
                <a:solidFill>
                  <a:schemeClr val="tx1"/>
                </a:solidFill>
              </a:rPr>
              <a:t>Secrétaire Nationale Syndicat Unifié-Unsa</a:t>
            </a:r>
          </a:p>
          <a:p>
            <a:r>
              <a:rPr lang="fr-FR" sz="1300" b="1" dirty="0">
                <a:solidFill>
                  <a:schemeClr val="tx1"/>
                </a:solidFill>
              </a:rPr>
              <a:t>Administratrice Caisse Générale de</a:t>
            </a:r>
            <a:r>
              <a:rPr lang="fr-FR" sz="1400" b="1" dirty="0">
                <a:solidFill>
                  <a:schemeClr val="tx1"/>
                </a:solidFill>
              </a:rPr>
              <a:t> </a:t>
            </a:r>
            <a:r>
              <a:rPr lang="fr-FR" sz="1300" b="1" dirty="0">
                <a:solidFill>
                  <a:schemeClr val="tx1"/>
                </a:solidFill>
              </a:rPr>
              <a:t>Prévoyance (CGP)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Patricia COTTARD  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 06.80.45.00.56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		</a:t>
            </a:r>
            <a:endParaRPr lang="fr-FR" sz="1400" dirty="0">
              <a:solidFill>
                <a:schemeClr val="tx1"/>
              </a:solidFill>
            </a:endParaRPr>
          </a:p>
        </p:txBody>
      </p:sp>
      <p:pic>
        <p:nvPicPr>
          <p:cNvPr id="22" name="Image 1" descr="cid:image001.jpg@01D029C1.9A0BDCC0">
            <a:extLst>
              <a:ext uri="{FF2B5EF4-FFF2-40B4-BE49-F238E27FC236}">
                <a16:creationId xmlns:a16="http://schemas.microsoft.com/office/drawing/2014/main" id="{1A0C9400-4D2B-42BB-80F6-69530D9B71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26" y="116631"/>
            <a:ext cx="2591780" cy="7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ectangle à coins arrondis 8">
            <a:extLst>
              <a:ext uri="{FF2B5EF4-FFF2-40B4-BE49-F238E27FC236}">
                <a16:creationId xmlns:a16="http://schemas.microsoft.com/office/drawing/2014/main" id="{3E3B7797-B3BB-4430-944D-D42792844A88}"/>
              </a:ext>
            </a:extLst>
          </p:cNvPr>
          <p:cNvSpPr/>
          <p:nvPr/>
        </p:nvSpPr>
        <p:spPr>
          <a:xfrm>
            <a:off x="367179" y="6393430"/>
            <a:ext cx="8652041" cy="37766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Section Syndicat Unifié-Unsa Caisse d'Epargne Normandie - 151 rue d’</a:t>
            </a:r>
            <a:r>
              <a:rPr lang="fr-FR" sz="1100" b="1" dirty="0" err="1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Uelzen</a:t>
            </a:r>
            <a:r>
              <a:rPr lang="fr-FR" sz="1100" b="1" dirty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– 76230 Bois-Guillaume - </a:t>
            </a:r>
            <a:r>
              <a:rPr lang="fr-FR" sz="1100" b="1" u="sng" dirty="0">
                <a:solidFill>
                  <a:srgbClr val="0563C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syndicatunifie-unsa-normandie@outlook.fr</a:t>
            </a:r>
            <a:r>
              <a:rPr lang="fr-FR" sz="1100" b="1" u="sng" dirty="0">
                <a:solidFill>
                  <a:srgbClr val="0563C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100" b="1" u="sng" dirty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fr-FR" sz="1100" b="1" dirty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r>
              <a:rPr lang="fr-FR" sz="1100" b="1" u="sng" dirty="0">
                <a:solidFill>
                  <a:srgbClr val="0563C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www.syndicat-unifie.net</a:t>
            </a:r>
            <a:r>
              <a:rPr lang="fr-FR" sz="1100" b="1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</a:t>
            </a:r>
            <a:endParaRPr lang="fr-FR" sz="1100" b="1" dirty="0">
              <a:solidFill>
                <a:schemeClr val="tx1"/>
              </a:solidFill>
            </a:endParaRPr>
          </a:p>
        </p:txBody>
      </p:sp>
      <p:sp>
        <p:nvSpPr>
          <p:cNvPr id="24" name="Rectangle à coins arrondis 17">
            <a:extLst>
              <a:ext uri="{FF2B5EF4-FFF2-40B4-BE49-F238E27FC236}">
                <a16:creationId xmlns:a16="http://schemas.microsoft.com/office/drawing/2014/main" id="{39101F99-EBEB-419E-A7E6-61294283C0A5}"/>
              </a:ext>
            </a:extLst>
          </p:cNvPr>
          <p:cNvSpPr/>
          <p:nvPr/>
        </p:nvSpPr>
        <p:spPr>
          <a:xfrm>
            <a:off x="300840" y="3857159"/>
            <a:ext cx="3971486" cy="889855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OPCO ATLAS </a:t>
            </a:r>
            <a:r>
              <a:rPr lang="fr-FR" sz="1200" dirty="0">
                <a:solidFill>
                  <a:schemeClr val="tx1"/>
                </a:solidFill>
              </a:rPr>
              <a:t>(Opérateur de Compétences des entreprises et salariés des services financiers et du Conseil)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Catherine BLANCHE (</a:t>
            </a:r>
            <a:r>
              <a:rPr lang="fr-FR" sz="1200" b="1" dirty="0">
                <a:solidFill>
                  <a:schemeClr val="tx1"/>
                </a:solidFill>
              </a:rPr>
              <a:t>CPT COMMUNICATION</a:t>
            </a:r>
            <a:r>
              <a:rPr lang="fr-FR" sz="1200" dirty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Patricia COTTARD (</a:t>
            </a:r>
            <a:r>
              <a:rPr lang="fr-FR" sz="1200" b="1" dirty="0">
                <a:solidFill>
                  <a:schemeClr val="tx1"/>
                </a:solidFill>
              </a:rPr>
              <a:t>CPT ALTERNANCE</a:t>
            </a:r>
            <a:r>
              <a:rPr lang="fr-FR" sz="12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5" name="Rectangle à coins arrondis 17">
            <a:extLst>
              <a:ext uri="{FF2B5EF4-FFF2-40B4-BE49-F238E27FC236}">
                <a16:creationId xmlns:a16="http://schemas.microsoft.com/office/drawing/2014/main" id="{39101F99-EBEB-419E-A7E6-61294283C0A5}"/>
              </a:ext>
            </a:extLst>
          </p:cNvPr>
          <p:cNvSpPr/>
          <p:nvPr/>
        </p:nvSpPr>
        <p:spPr>
          <a:xfrm>
            <a:off x="4847212" y="3080190"/>
            <a:ext cx="4017885" cy="69698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00" b="1" dirty="0">
              <a:solidFill>
                <a:schemeClr val="tx1"/>
              </a:solidFill>
            </a:endParaRPr>
          </a:p>
          <a:p>
            <a:pPr algn="ctr"/>
            <a:endParaRPr lang="fr-FR" sz="1300" b="1" dirty="0">
              <a:solidFill>
                <a:schemeClr val="tx1"/>
              </a:solidFill>
            </a:endParaRPr>
          </a:p>
          <a:p>
            <a:pPr algn="ctr"/>
            <a:r>
              <a:rPr lang="fr-FR" sz="1300" b="1" dirty="0">
                <a:solidFill>
                  <a:schemeClr val="tx1"/>
                </a:solidFill>
              </a:rPr>
              <a:t>Représentante Syndicale </a:t>
            </a:r>
          </a:p>
          <a:p>
            <a:pPr algn="ctr"/>
            <a:r>
              <a:rPr lang="fr-FR" sz="1300" b="1" dirty="0">
                <a:solidFill>
                  <a:schemeClr val="tx1"/>
                </a:solidFill>
              </a:rPr>
              <a:t>au CSE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Catherine LE COZ</a:t>
            </a:r>
          </a:p>
          <a:p>
            <a:pPr algn="ctr"/>
            <a:endParaRPr lang="fr-FR" sz="1300" b="1" dirty="0">
              <a:solidFill>
                <a:schemeClr val="tx1"/>
              </a:solidFill>
            </a:endParaRPr>
          </a:p>
          <a:p>
            <a:pPr algn="ctr"/>
            <a:endParaRPr lang="fr-F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929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157</Words>
  <Application>Microsoft Office PowerPoint</Application>
  <PresentationFormat>Affichage à l'écran (4:3)</PresentationFormat>
  <Paragraphs>65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GCE 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A7615698</dc:creator>
  <cp:lastModifiedBy>CATHERINE BLANCHE</cp:lastModifiedBy>
  <cp:revision>33</cp:revision>
  <cp:lastPrinted>2021-03-23T13:05:33Z</cp:lastPrinted>
  <dcterms:created xsi:type="dcterms:W3CDTF">2019-03-21T13:29:39Z</dcterms:created>
  <dcterms:modified xsi:type="dcterms:W3CDTF">2023-06-01T04:33:37Z</dcterms:modified>
</cp:coreProperties>
</file>